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  <p:sldMasterId id="2147483744" r:id="rId5"/>
    <p:sldMasterId id="2147483756" r:id="rId6"/>
    <p:sldMasterId id="2147483780" r:id="rId7"/>
    <p:sldMasterId id="2147483792" r:id="rId8"/>
  </p:sldMasterIdLst>
  <p:notesMasterIdLst>
    <p:notesMasterId r:id="rId26"/>
  </p:notesMasterIdLst>
  <p:sldIdLst>
    <p:sldId id="256" r:id="rId9"/>
    <p:sldId id="275" r:id="rId10"/>
    <p:sldId id="257" r:id="rId11"/>
    <p:sldId id="259" r:id="rId12"/>
    <p:sldId id="258" r:id="rId13"/>
    <p:sldId id="272" r:id="rId14"/>
    <p:sldId id="260" r:id="rId15"/>
    <p:sldId id="273" r:id="rId16"/>
    <p:sldId id="274" r:id="rId17"/>
    <p:sldId id="261" r:id="rId18"/>
    <p:sldId id="262" r:id="rId19"/>
    <p:sldId id="277" r:id="rId20"/>
    <p:sldId id="264" r:id="rId21"/>
    <p:sldId id="266" r:id="rId22"/>
    <p:sldId id="278" r:id="rId23"/>
    <p:sldId id="271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" initials="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712" autoAdjust="0"/>
  </p:normalViewPr>
  <p:slideViewPr>
    <p:cSldViewPr>
      <p:cViewPr varScale="1">
        <p:scale>
          <a:sx n="53" d="100"/>
          <a:sy n="53" d="100"/>
        </p:scale>
        <p:origin x="-18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30233-DE19-45BA-8781-C32C8AB81E82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6D74A-1F22-4446-ACDF-737DA35504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2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4881D4-7FED-4EE8-B26F-97FC7B7EB6AB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22426FC-D259-40E2-B368-F7B2368E4A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Инновационные формы и методы организации экологической прогулки с детьми дошкольного возраста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3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Кейс-технологии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4104456" cy="34747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3288"/>
            <a:ext cx="3672408" cy="31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Компьютерные технологии и мультимедийные презентации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3312368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24944"/>
            <a:ext cx="381642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театр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319588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9239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Конкурсы, викторины, </a:t>
            </a:r>
            <a:r>
              <a:rPr lang="ru-RU" sz="2400" dirty="0" err="1" smtClean="0">
                <a:solidFill>
                  <a:schemeClr val="accent2"/>
                </a:solidFill>
              </a:rPr>
              <a:t>брейн</a:t>
            </a:r>
            <a:r>
              <a:rPr lang="ru-RU" sz="2400" dirty="0" smtClean="0">
                <a:solidFill>
                  <a:schemeClr val="accent2"/>
                </a:solidFill>
              </a:rPr>
              <a:t> -ринги,  развлечения, праздники экологического характера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4176464" cy="40135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3924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акций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12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Кружковая работа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704856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169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9036495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3" y="442495"/>
            <a:ext cx="7935433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2" y="1988840"/>
            <a:ext cx="7128792" cy="4248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Во </a:t>
            </a:r>
            <a:r>
              <a:rPr lang="ru-RU" dirty="0"/>
              <a:t>всех группах детского сада для ознакомления детей с природой широко используются прогулки. Прогулки имеют большое </a:t>
            </a:r>
            <a:r>
              <a:rPr lang="ru-RU" dirty="0" err="1" smtClean="0"/>
              <a:t>воспитательно</a:t>
            </a:r>
            <a:r>
              <a:rPr lang="ru-RU" dirty="0" smtClean="0"/>
              <a:t>   -</a:t>
            </a:r>
            <a:r>
              <a:rPr lang="ru-RU" dirty="0"/>
              <a:t>образовательное значение: они обеспечивают непосредственное общение детей с природой в разные сезоны, активную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6779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и задачи экологической прогулки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56983" cy="53285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2" y="259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0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36904" cy="61926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5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087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2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"/>
            <a:ext cx="9144000" cy="68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6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Игровая деятельность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2776"/>
            <a:ext cx="2520280" cy="26642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4824"/>
            <a:ext cx="2448272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64904"/>
            <a:ext cx="2260974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32" y="4437112"/>
            <a:ext cx="34366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869</TotalTime>
  <Words>79</Words>
  <Application>Microsoft Office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Апекс</vt:lpstr>
      <vt:lpstr>Бумажная</vt:lpstr>
      <vt:lpstr>Базовая</vt:lpstr>
      <vt:lpstr>Аптека</vt:lpstr>
      <vt:lpstr>Главная</vt:lpstr>
      <vt:lpstr>Воздушный поток</vt:lpstr>
      <vt:lpstr>1_Воздушный поток</vt:lpstr>
      <vt:lpstr>2_Апекс</vt:lpstr>
      <vt:lpstr>Инновационные формы и методы организации экологической прогулки с детьми дошкольного возраста</vt:lpstr>
      <vt:lpstr>Презентация PowerPoint</vt:lpstr>
      <vt:lpstr>Цель и задачи экологической прогулки</vt:lpstr>
      <vt:lpstr>Презентация PowerPoint</vt:lpstr>
      <vt:lpstr>Презентация PowerPoint</vt:lpstr>
      <vt:lpstr>Презентация PowerPoint</vt:lpstr>
      <vt:lpstr>Игровая деятельность</vt:lpstr>
      <vt:lpstr>Презентация PowerPoint</vt:lpstr>
      <vt:lpstr>Презентация PowerPoint</vt:lpstr>
      <vt:lpstr>Кейс-технологии</vt:lpstr>
      <vt:lpstr>Компьютерные технологии и мультимедийные презентации</vt:lpstr>
      <vt:lpstr>Экологический театр</vt:lpstr>
      <vt:lpstr>Конкурсы, викторины, брейн -ринги,  развлечения, праздники экологического характера</vt:lpstr>
      <vt:lpstr>Виды акций</vt:lpstr>
      <vt:lpstr>Кружковая работа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технологии экологического развития дошкольников</dc:title>
  <dc:creator>Наталья</dc:creator>
  <cp:lastModifiedBy>Наталья</cp:lastModifiedBy>
  <cp:revision>62</cp:revision>
  <dcterms:created xsi:type="dcterms:W3CDTF">2019-12-09T18:19:12Z</dcterms:created>
  <dcterms:modified xsi:type="dcterms:W3CDTF">2020-01-09T15:13:56Z</dcterms:modified>
</cp:coreProperties>
</file>